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59" autoAdjust="0"/>
    <p:restoredTop sz="95482" autoAdjust="0"/>
  </p:normalViewPr>
  <p:slideViewPr>
    <p:cSldViewPr showGuides="1">
      <p:cViewPr varScale="1">
        <p:scale>
          <a:sx n="124" d="100"/>
          <a:sy n="124" d="100"/>
        </p:scale>
        <p:origin x="184" y="328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</a:t>
            </a:r>
            <a:r>
              <a:rPr kumimoji="1" lang="ko-KR" altLang="en-US" b="1" dirty="0" err="1"/>
              <a:t>살때</a:t>
            </a:r>
            <a:r>
              <a:rPr kumimoji="1" lang="en-US" altLang="ko-KR" b="1" dirty="0"/>
              <a:t>/</a:t>
            </a:r>
            <a:r>
              <a:rPr kumimoji="1" lang="ko-KR" altLang="en-US" b="1" dirty="0" err="1"/>
              <a:t>팔때</a:t>
            </a:r>
            <a:r>
              <a:rPr kumimoji="1" lang="ko-KR" altLang="en-US" b="1" dirty="0"/>
              <a:t>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920237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</a:t>
            </a:r>
            <a:r>
              <a:rPr kumimoji="1" lang="ko-KR" altLang="en-US" b="1" dirty="0"/>
              <a:t> 닷컴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챠트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 err="1"/>
              <a:t>챠트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</TotalTime>
  <Words>1080</Words>
  <Application>Microsoft Macintosh PowerPoint</Application>
  <PresentationFormat>와이드스크린</PresentationFormat>
  <Paragraphs>245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1575</cp:revision>
  <cp:lastPrinted>2019-07-18T02:21:24Z</cp:lastPrinted>
  <dcterms:created xsi:type="dcterms:W3CDTF">2015-10-20T01:42:30Z</dcterms:created>
  <dcterms:modified xsi:type="dcterms:W3CDTF">2021-03-17T05:43:53Z</dcterms:modified>
</cp:coreProperties>
</file>